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UONG TIEN BAO 20193991" initials="VTB2" lastIdx="1" clrIdx="0">
    <p:extLst>
      <p:ext uri="{19B8F6BF-5375-455C-9EA6-DF929625EA0E}">
        <p15:presenceInfo xmlns:p15="http://schemas.microsoft.com/office/powerpoint/2012/main" userId="VUONG TIEN BAO 2019399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9415A-0AD5-4D23-AD48-61029DD808E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923523-1C66-4D1F-AEF5-04E1F6EF2498}">
      <dgm:prSet/>
      <dgm:spPr/>
      <dgm:t>
        <a:bodyPr/>
        <a:lstStyle/>
        <a:p>
          <a:r>
            <a:rPr lang="en-US"/>
            <a:t>Framework của Gameloft</a:t>
          </a:r>
        </a:p>
      </dgm:t>
    </dgm:pt>
    <dgm:pt modelId="{0D304D54-A08B-4396-A9DF-476661C83AD1}" type="parTrans" cxnId="{917EE674-0A67-40CD-896B-660DAA30DE55}">
      <dgm:prSet/>
      <dgm:spPr/>
      <dgm:t>
        <a:bodyPr/>
        <a:lstStyle/>
        <a:p>
          <a:endParaRPr lang="en-US"/>
        </a:p>
      </dgm:t>
    </dgm:pt>
    <dgm:pt modelId="{E0FEBCE6-6A81-4E16-9777-C9E93191F75F}" type="sibTrans" cxnId="{917EE674-0A67-40CD-896B-660DAA30DE55}">
      <dgm:prSet/>
      <dgm:spPr/>
      <dgm:t>
        <a:bodyPr/>
        <a:lstStyle/>
        <a:p>
          <a:endParaRPr lang="en-US"/>
        </a:p>
      </dgm:t>
    </dgm:pt>
    <dgm:pt modelId="{5E37035C-1847-4086-A687-5541A265CFDA}">
      <dgm:prSet/>
      <dgm:spPr/>
      <dgm:t>
        <a:bodyPr/>
        <a:lstStyle/>
        <a:p>
          <a:r>
            <a:rPr lang="en-US"/>
            <a:t>RPG Maker VX Ace để tạo sprite nhân vật trên map</a:t>
          </a:r>
        </a:p>
      </dgm:t>
    </dgm:pt>
    <dgm:pt modelId="{E816B0E1-D3FA-45E3-8EF4-4AAD20A46253}" type="parTrans" cxnId="{36477E4B-B06E-4C2B-8D95-ED61D7529AC3}">
      <dgm:prSet/>
      <dgm:spPr/>
      <dgm:t>
        <a:bodyPr/>
        <a:lstStyle/>
        <a:p>
          <a:endParaRPr lang="en-US"/>
        </a:p>
      </dgm:t>
    </dgm:pt>
    <dgm:pt modelId="{E4E31289-A3B1-4022-A037-F7B4A3CECE31}" type="sibTrans" cxnId="{36477E4B-B06E-4C2B-8D95-ED61D7529AC3}">
      <dgm:prSet/>
      <dgm:spPr/>
      <dgm:t>
        <a:bodyPr/>
        <a:lstStyle/>
        <a:p>
          <a:endParaRPr lang="en-US"/>
        </a:p>
      </dgm:t>
    </dgm:pt>
    <dgm:pt modelId="{3F96A43B-70DB-4AEE-8B62-A6FBB0DDAB80}">
      <dgm:prSet/>
      <dgm:spPr/>
      <dgm:t>
        <a:bodyPr/>
        <a:lstStyle/>
        <a:p>
          <a:r>
            <a:rPr lang="en-US" dirty="0"/>
            <a:t>Sprite </a:t>
          </a:r>
          <a:r>
            <a:rPr lang="en-US" dirty="0" err="1"/>
            <a:t>chân</a:t>
          </a:r>
          <a:r>
            <a:rPr lang="en-US" dirty="0"/>
            <a:t> dung, </a:t>
          </a:r>
          <a:r>
            <a:rPr lang="en-US" dirty="0" err="1"/>
            <a:t>tilemap</a:t>
          </a:r>
          <a:r>
            <a:rPr lang="en-US" dirty="0"/>
            <a:t>, battle theme </a:t>
          </a:r>
          <a:r>
            <a:rPr lang="en-US" dirty="0" err="1"/>
            <a:t>lấy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game Fire Emblem</a:t>
          </a:r>
        </a:p>
      </dgm:t>
    </dgm:pt>
    <dgm:pt modelId="{2D530E2D-9450-4EBC-83E3-7E1E9F12171A}" type="parTrans" cxnId="{939547AB-3F36-440C-B4BB-8E1E6CBD555B}">
      <dgm:prSet/>
      <dgm:spPr/>
      <dgm:t>
        <a:bodyPr/>
        <a:lstStyle/>
        <a:p>
          <a:endParaRPr lang="en-US"/>
        </a:p>
      </dgm:t>
    </dgm:pt>
    <dgm:pt modelId="{F60E53B7-E05F-4A61-A657-CADBD722B16E}" type="sibTrans" cxnId="{939547AB-3F36-440C-B4BB-8E1E6CBD555B}">
      <dgm:prSet/>
      <dgm:spPr/>
      <dgm:t>
        <a:bodyPr/>
        <a:lstStyle/>
        <a:p>
          <a:endParaRPr lang="en-US"/>
        </a:p>
      </dgm:t>
    </dgm:pt>
    <dgm:pt modelId="{26219CE8-506C-494E-A1A6-AFB1358D22F6}">
      <dgm:prSet/>
      <dgm:spPr/>
      <dgm:t>
        <a:bodyPr/>
        <a:lstStyle/>
        <a:p>
          <a:r>
            <a:rPr lang="en-US"/>
            <a:t>Một số asset free trên mạng</a:t>
          </a:r>
        </a:p>
      </dgm:t>
    </dgm:pt>
    <dgm:pt modelId="{99FDE45A-4F17-4F0F-9736-AE9491AF999B}" type="parTrans" cxnId="{9113B993-65D2-483B-9158-44B81F51787E}">
      <dgm:prSet/>
      <dgm:spPr/>
      <dgm:t>
        <a:bodyPr/>
        <a:lstStyle/>
        <a:p>
          <a:endParaRPr lang="en-US"/>
        </a:p>
      </dgm:t>
    </dgm:pt>
    <dgm:pt modelId="{AEBAAB96-A7A9-4B22-958D-CE804303004C}" type="sibTrans" cxnId="{9113B993-65D2-483B-9158-44B81F51787E}">
      <dgm:prSet/>
      <dgm:spPr/>
      <dgm:t>
        <a:bodyPr/>
        <a:lstStyle/>
        <a:p>
          <a:endParaRPr lang="en-US"/>
        </a:p>
      </dgm:t>
    </dgm:pt>
    <dgm:pt modelId="{C6702298-3834-40F2-8E9E-1C82FB7E6079}" type="pres">
      <dgm:prSet presAssocID="{CC19415A-0AD5-4D23-AD48-61029DD808E6}" presName="vert0" presStyleCnt="0">
        <dgm:presLayoutVars>
          <dgm:dir/>
          <dgm:animOne val="branch"/>
          <dgm:animLvl val="lvl"/>
        </dgm:presLayoutVars>
      </dgm:prSet>
      <dgm:spPr/>
    </dgm:pt>
    <dgm:pt modelId="{73C6135F-BB02-4D31-B7DB-764B4C7FF577}" type="pres">
      <dgm:prSet presAssocID="{91923523-1C66-4D1F-AEF5-04E1F6EF2498}" presName="thickLine" presStyleLbl="alignNode1" presStyleIdx="0" presStyleCnt="4"/>
      <dgm:spPr/>
    </dgm:pt>
    <dgm:pt modelId="{B7FE059E-9A7B-465E-AD9A-86B4B5D32228}" type="pres">
      <dgm:prSet presAssocID="{91923523-1C66-4D1F-AEF5-04E1F6EF2498}" presName="horz1" presStyleCnt="0"/>
      <dgm:spPr/>
    </dgm:pt>
    <dgm:pt modelId="{8D2AFE49-361D-427D-BD74-48A0BB663F97}" type="pres">
      <dgm:prSet presAssocID="{91923523-1C66-4D1F-AEF5-04E1F6EF2498}" presName="tx1" presStyleLbl="revTx" presStyleIdx="0" presStyleCnt="4"/>
      <dgm:spPr/>
    </dgm:pt>
    <dgm:pt modelId="{533A9242-99B8-488F-B8EE-652A5A0190DF}" type="pres">
      <dgm:prSet presAssocID="{91923523-1C66-4D1F-AEF5-04E1F6EF2498}" presName="vert1" presStyleCnt="0"/>
      <dgm:spPr/>
    </dgm:pt>
    <dgm:pt modelId="{B8ED0B0A-6F9D-40E7-B279-A5BF9D262D9D}" type="pres">
      <dgm:prSet presAssocID="{5E37035C-1847-4086-A687-5541A265CFDA}" presName="thickLine" presStyleLbl="alignNode1" presStyleIdx="1" presStyleCnt="4"/>
      <dgm:spPr/>
    </dgm:pt>
    <dgm:pt modelId="{7509D101-D139-44F7-A223-E9C40B1A0B2E}" type="pres">
      <dgm:prSet presAssocID="{5E37035C-1847-4086-A687-5541A265CFDA}" presName="horz1" presStyleCnt="0"/>
      <dgm:spPr/>
    </dgm:pt>
    <dgm:pt modelId="{38CB9D50-B977-4A4D-9165-59B37702357E}" type="pres">
      <dgm:prSet presAssocID="{5E37035C-1847-4086-A687-5541A265CFDA}" presName="tx1" presStyleLbl="revTx" presStyleIdx="1" presStyleCnt="4"/>
      <dgm:spPr/>
    </dgm:pt>
    <dgm:pt modelId="{208F749E-47AB-443D-BA8A-7867D0D70BC9}" type="pres">
      <dgm:prSet presAssocID="{5E37035C-1847-4086-A687-5541A265CFDA}" presName="vert1" presStyleCnt="0"/>
      <dgm:spPr/>
    </dgm:pt>
    <dgm:pt modelId="{41A688E4-4903-4617-8321-0CCBADAD4FBC}" type="pres">
      <dgm:prSet presAssocID="{3F96A43B-70DB-4AEE-8B62-A6FBB0DDAB80}" presName="thickLine" presStyleLbl="alignNode1" presStyleIdx="2" presStyleCnt="4"/>
      <dgm:spPr/>
    </dgm:pt>
    <dgm:pt modelId="{EA47109D-4E18-4F97-B546-50862E037452}" type="pres">
      <dgm:prSet presAssocID="{3F96A43B-70DB-4AEE-8B62-A6FBB0DDAB80}" presName="horz1" presStyleCnt="0"/>
      <dgm:spPr/>
    </dgm:pt>
    <dgm:pt modelId="{CD65775B-DF9A-4BC6-9400-3204CB7FB503}" type="pres">
      <dgm:prSet presAssocID="{3F96A43B-70DB-4AEE-8B62-A6FBB0DDAB80}" presName="tx1" presStyleLbl="revTx" presStyleIdx="2" presStyleCnt="4"/>
      <dgm:spPr/>
    </dgm:pt>
    <dgm:pt modelId="{0DB800F5-5197-43E8-B00F-86A6F94F0100}" type="pres">
      <dgm:prSet presAssocID="{3F96A43B-70DB-4AEE-8B62-A6FBB0DDAB80}" presName="vert1" presStyleCnt="0"/>
      <dgm:spPr/>
    </dgm:pt>
    <dgm:pt modelId="{19ED78DB-400F-420B-B9B1-280308EACB3F}" type="pres">
      <dgm:prSet presAssocID="{26219CE8-506C-494E-A1A6-AFB1358D22F6}" presName="thickLine" presStyleLbl="alignNode1" presStyleIdx="3" presStyleCnt="4"/>
      <dgm:spPr/>
    </dgm:pt>
    <dgm:pt modelId="{025CE46B-3664-4D8F-837A-9C7BB2E62C5D}" type="pres">
      <dgm:prSet presAssocID="{26219CE8-506C-494E-A1A6-AFB1358D22F6}" presName="horz1" presStyleCnt="0"/>
      <dgm:spPr/>
    </dgm:pt>
    <dgm:pt modelId="{27A3C0C8-878F-42E1-82E9-2FF0960BE07B}" type="pres">
      <dgm:prSet presAssocID="{26219CE8-506C-494E-A1A6-AFB1358D22F6}" presName="tx1" presStyleLbl="revTx" presStyleIdx="3" presStyleCnt="4"/>
      <dgm:spPr/>
    </dgm:pt>
    <dgm:pt modelId="{DFA6C570-CCA5-4BB2-88B5-F99ED7D2D9CD}" type="pres">
      <dgm:prSet presAssocID="{26219CE8-506C-494E-A1A6-AFB1358D22F6}" presName="vert1" presStyleCnt="0"/>
      <dgm:spPr/>
    </dgm:pt>
  </dgm:ptLst>
  <dgm:cxnLst>
    <dgm:cxn modelId="{A512C02A-4DD0-4856-9E45-3380A74F2EC3}" type="presOf" srcId="{26219CE8-506C-494E-A1A6-AFB1358D22F6}" destId="{27A3C0C8-878F-42E1-82E9-2FF0960BE07B}" srcOrd="0" destOrd="0" presId="urn:microsoft.com/office/officeart/2008/layout/LinedList"/>
    <dgm:cxn modelId="{403F2462-78E0-4048-889A-014115444A23}" type="presOf" srcId="{CC19415A-0AD5-4D23-AD48-61029DD808E6}" destId="{C6702298-3834-40F2-8E9E-1C82FB7E6079}" srcOrd="0" destOrd="0" presId="urn:microsoft.com/office/officeart/2008/layout/LinedList"/>
    <dgm:cxn modelId="{36477E4B-B06E-4C2B-8D95-ED61D7529AC3}" srcId="{CC19415A-0AD5-4D23-AD48-61029DD808E6}" destId="{5E37035C-1847-4086-A687-5541A265CFDA}" srcOrd="1" destOrd="0" parTransId="{E816B0E1-D3FA-45E3-8EF4-4AAD20A46253}" sibTransId="{E4E31289-A3B1-4022-A037-F7B4A3CECE31}"/>
    <dgm:cxn modelId="{917EE674-0A67-40CD-896B-660DAA30DE55}" srcId="{CC19415A-0AD5-4D23-AD48-61029DD808E6}" destId="{91923523-1C66-4D1F-AEF5-04E1F6EF2498}" srcOrd="0" destOrd="0" parTransId="{0D304D54-A08B-4396-A9DF-476661C83AD1}" sibTransId="{E0FEBCE6-6A81-4E16-9777-C9E93191F75F}"/>
    <dgm:cxn modelId="{DBE27C7D-BAAF-4DE8-B451-7BEF075354B8}" type="presOf" srcId="{5E37035C-1847-4086-A687-5541A265CFDA}" destId="{38CB9D50-B977-4A4D-9165-59B37702357E}" srcOrd="0" destOrd="0" presId="urn:microsoft.com/office/officeart/2008/layout/LinedList"/>
    <dgm:cxn modelId="{C1167F8E-84E2-4A71-97BE-58CA71EBE7A9}" type="presOf" srcId="{3F96A43B-70DB-4AEE-8B62-A6FBB0DDAB80}" destId="{CD65775B-DF9A-4BC6-9400-3204CB7FB503}" srcOrd="0" destOrd="0" presId="urn:microsoft.com/office/officeart/2008/layout/LinedList"/>
    <dgm:cxn modelId="{9113B993-65D2-483B-9158-44B81F51787E}" srcId="{CC19415A-0AD5-4D23-AD48-61029DD808E6}" destId="{26219CE8-506C-494E-A1A6-AFB1358D22F6}" srcOrd="3" destOrd="0" parTransId="{99FDE45A-4F17-4F0F-9736-AE9491AF999B}" sibTransId="{AEBAAB96-A7A9-4B22-958D-CE804303004C}"/>
    <dgm:cxn modelId="{939547AB-3F36-440C-B4BB-8E1E6CBD555B}" srcId="{CC19415A-0AD5-4D23-AD48-61029DD808E6}" destId="{3F96A43B-70DB-4AEE-8B62-A6FBB0DDAB80}" srcOrd="2" destOrd="0" parTransId="{2D530E2D-9450-4EBC-83E3-7E1E9F12171A}" sibTransId="{F60E53B7-E05F-4A61-A657-CADBD722B16E}"/>
    <dgm:cxn modelId="{9A7491EE-5F36-4D6B-8E67-0A20AB86976D}" type="presOf" srcId="{91923523-1C66-4D1F-AEF5-04E1F6EF2498}" destId="{8D2AFE49-361D-427D-BD74-48A0BB663F97}" srcOrd="0" destOrd="0" presId="urn:microsoft.com/office/officeart/2008/layout/LinedList"/>
    <dgm:cxn modelId="{B63EBB2C-B8F6-442B-84A0-4E28995F0F23}" type="presParOf" srcId="{C6702298-3834-40F2-8E9E-1C82FB7E6079}" destId="{73C6135F-BB02-4D31-B7DB-764B4C7FF577}" srcOrd="0" destOrd="0" presId="urn:microsoft.com/office/officeart/2008/layout/LinedList"/>
    <dgm:cxn modelId="{F028DD0B-024C-461B-A1C5-90E82721D805}" type="presParOf" srcId="{C6702298-3834-40F2-8E9E-1C82FB7E6079}" destId="{B7FE059E-9A7B-465E-AD9A-86B4B5D32228}" srcOrd="1" destOrd="0" presId="urn:microsoft.com/office/officeart/2008/layout/LinedList"/>
    <dgm:cxn modelId="{FE569F27-FFEB-486B-BBB9-ED567A9D5470}" type="presParOf" srcId="{B7FE059E-9A7B-465E-AD9A-86B4B5D32228}" destId="{8D2AFE49-361D-427D-BD74-48A0BB663F97}" srcOrd="0" destOrd="0" presId="urn:microsoft.com/office/officeart/2008/layout/LinedList"/>
    <dgm:cxn modelId="{478F0384-6A81-4856-BD40-06B1C4548A65}" type="presParOf" srcId="{B7FE059E-9A7B-465E-AD9A-86B4B5D32228}" destId="{533A9242-99B8-488F-B8EE-652A5A0190DF}" srcOrd="1" destOrd="0" presId="urn:microsoft.com/office/officeart/2008/layout/LinedList"/>
    <dgm:cxn modelId="{75492DED-DC00-49F2-8D8E-D57D2E868E62}" type="presParOf" srcId="{C6702298-3834-40F2-8E9E-1C82FB7E6079}" destId="{B8ED0B0A-6F9D-40E7-B279-A5BF9D262D9D}" srcOrd="2" destOrd="0" presId="urn:microsoft.com/office/officeart/2008/layout/LinedList"/>
    <dgm:cxn modelId="{C2D95693-F348-4904-87CB-4D06A9E8D40A}" type="presParOf" srcId="{C6702298-3834-40F2-8E9E-1C82FB7E6079}" destId="{7509D101-D139-44F7-A223-E9C40B1A0B2E}" srcOrd="3" destOrd="0" presId="urn:microsoft.com/office/officeart/2008/layout/LinedList"/>
    <dgm:cxn modelId="{9E494573-4FB2-46C7-A4BF-EC68B70650B0}" type="presParOf" srcId="{7509D101-D139-44F7-A223-E9C40B1A0B2E}" destId="{38CB9D50-B977-4A4D-9165-59B37702357E}" srcOrd="0" destOrd="0" presId="urn:microsoft.com/office/officeart/2008/layout/LinedList"/>
    <dgm:cxn modelId="{1C7A6420-7C17-4854-BC66-E43BBC93EF5A}" type="presParOf" srcId="{7509D101-D139-44F7-A223-E9C40B1A0B2E}" destId="{208F749E-47AB-443D-BA8A-7867D0D70BC9}" srcOrd="1" destOrd="0" presId="urn:microsoft.com/office/officeart/2008/layout/LinedList"/>
    <dgm:cxn modelId="{8FAE2876-BD5A-4C16-912F-51BA1A7C3C8C}" type="presParOf" srcId="{C6702298-3834-40F2-8E9E-1C82FB7E6079}" destId="{41A688E4-4903-4617-8321-0CCBADAD4FBC}" srcOrd="4" destOrd="0" presId="urn:microsoft.com/office/officeart/2008/layout/LinedList"/>
    <dgm:cxn modelId="{57562A95-D673-41B9-A4AE-4BC92B9EF09C}" type="presParOf" srcId="{C6702298-3834-40F2-8E9E-1C82FB7E6079}" destId="{EA47109D-4E18-4F97-B546-50862E037452}" srcOrd="5" destOrd="0" presId="urn:microsoft.com/office/officeart/2008/layout/LinedList"/>
    <dgm:cxn modelId="{879EECB0-47D8-45B0-B3AE-5B21381D9F32}" type="presParOf" srcId="{EA47109D-4E18-4F97-B546-50862E037452}" destId="{CD65775B-DF9A-4BC6-9400-3204CB7FB503}" srcOrd="0" destOrd="0" presId="urn:microsoft.com/office/officeart/2008/layout/LinedList"/>
    <dgm:cxn modelId="{93183FFB-E1B0-4B4E-BD87-F8DBD97B4784}" type="presParOf" srcId="{EA47109D-4E18-4F97-B546-50862E037452}" destId="{0DB800F5-5197-43E8-B00F-86A6F94F0100}" srcOrd="1" destOrd="0" presId="urn:microsoft.com/office/officeart/2008/layout/LinedList"/>
    <dgm:cxn modelId="{F64F45E9-835D-4F22-B613-87CAD02A2F96}" type="presParOf" srcId="{C6702298-3834-40F2-8E9E-1C82FB7E6079}" destId="{19ED78DB-400F-420B-B9B1-280308EACB3F}" srcOrd="6" destOrd="0" presId="urn:microsoft.com/office/officeart/2008/layout/LinedList"/>
    <dgm:cxn modelId="{17466ED0-685C-40E5-8A1F-4D0A7E96345E}" type="presParOf" srcId="{C6702298-3834-40F2-8E9E-1C82FB7E6079}" destId="{025CE46B-3664-4D8F-837A-9C7BB2E62C5D}" srcOrd="7" destOrd="0" presId="urn:microsoft.com/office/officeart/2008/layout/LinedList"/>
    <dgm:cxn modelId="{EF0F2B9A-5EB5-4B92-8966-763510B516E6}" type="presParOf" srcId="{025CE46B-3664-4D8F-837A-9C7BB2E62C5D}" destId="{27A3C0C8-878F-42E1-82E9-2FF0960BE07B}" srcOrd="0" destOrd="0" presId="urn:microsoft.com/office/officeart/2008/layout/LinedList"/>
    <dgm:cxn modelId="{15226CFD-14DC-4B3A-9ABB-16D4AC1A7B5D}" type="presParOf" srcId="{025CE46B-3664-4D8F-837A-9C7BB2E62C5D}" destId="{DFA6C570-CCA5-4BB2-88B5-F99ED7D2D9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145BB-840C-4BD1-B644-05CF0708C8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7C7B5-D53B-4332-9612-04619B600851}">
      <dgm:prSet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màn</a:t>
          </a:r>
          <a:r>
            <a:rPr lang="en-US" dirty="0"/>
            <a:t> </a:t>
          </a:r>
          <a:r>
            <a:rPr lang="en-US" dirty="0" err="1"/>
            <a:t>chơi</a:t>
          </a:r>
          <a:endParaRPr lang="en-US" dirty="0"/>
        </a:p>
      </dgm:t>
    </dgm:pt>
    <dgm:pt modelId="{D511D55D-5AB5-4526-B4B8-74E448664214}" type="parTrans" cxnId="{4E6ADB17-D157-4B5E-9CF3-22F74D51585F}">
      <dgm:prSet/>
      <dgm:spPr/>
      <dgm:t>
        <a:bodyPr/>
        <a:lstStyle/>
        <a:p>
          <a:endParaRPr lang="en-US"/>
        </a:p>
      </dgm:t>
    </dgm:pt>
    <dgm:pt modelId="{BAD587BD-DFA3-4813-9A1E-D8909A8A93C1}" type="sibTrans" cxnId="{4E6ADB17-D157-4B5E-9CF3-22F74D51585F}">
      <dgm:prSet/>
      <dgm:spPr/>
      <dgm:t>
        <a:bodyPr/>
        <a:lstStyle/>
        <a:p>
          <a:endParaRPr lang="en-US"/>
        </a:p>
      </dgm:t>
    </dgm:pt>
    <dgm:pt modelId="{EF3B59A2-AECC-41A2-8C00-725B17828258}">
      <dgm:prSet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hội</a:t>
          </a:r>
          <a:r>
            <a:rPr lang="en-US" dirty="0"/>
            <a:t> </a:t>
          </a:r>
          <a:r>
            <a:rPr lang="en-US" dirty="0" err="1"/>
            <a:t>thoại</a:t>
          </a:r>
          <a:endParaRPr lang="en-US" dirty="0"/>
        </a:p>
      </dgm:t>
    </dgm:pt>
    <dgm:pt modelId="{9844B172-AA8C-4DD7-95BB-F02052E06BD2}" type="parTrans" cxnId="{6B5E3BF9-6D23-4980-9593-A8F59371722D}">
      <dgm:prSet/>
      <dgm:spPr/>
      <dgm:t>
        <a:bodyPr/>
        <a:lstStyle/>
        <a:p>
          <a:endParaRPr lang="en-US"/>
        </a:p>
      </dgm:t>
    </dgm:pt>
    <dgm:pt modelId="{8134D4DD-0A6B-495D-A6F0-C2D3C09163AA}" type="sibTrans" cxnId="{6B5E3BF9-6D23-4980-9593-A8F59371722D}">
      <dgm:prSet/>
      <dgm:spPr/>
      <dgm:t>
        <a:bodyPr/>
        <a:lstStyle/>
        <a:p>
          <a:endParaRPr lang="en-US"/>
        </a:p>
      </dgm:t>
    </dgm:pt>
    <dgm:pt modelId="{4FD6FD4F-8F72-4107-93E1-77E853B48056}">
      <dgm:prSet/>
      <dgm:spPr/>
      <dgm:t>
        <a:bodyPr/>
        <a:lstStyle/>
        <a:p>
          <a:r>
            <a:rPr lang="en-US" dirty="0" err="1"/>
            <a:t>Cải</a:t>
          </a:r>
          <a:r>
            <a:rPr lang="en-US" dirty="0"/>
            <a:t> </a:t>
          </a:r>
          <a:r>
            <a:rPr lang="en-US" dirty="0" err="1"/>
            <a:t>thiện</a:t>
          </a:r>
          <a:r>
            <a:rPr lang="en-US" dirty="0"/>
            <a:t> AI</a:t>
          </a:r>
        </a:p>
      </dgm:t>
    </dgm:pt>
    <dgm:pt modelId="{2805A07E-984C-464C-ACE0-B06397608693}" type="parTrans" cxnId="{BE83F711-84DB-47C8-9BED-FCDA64F03144}">
      <dgm:prSet/>
      <dgm:spPr/>
      <dgm:t>
        <a:bodyPr/>
        <a:lstStyle/>
        <a:p>
          <a:endParaRPr lang="en-US"/>
        </a:p>
      </dgm:t>
    </dgm:pt>
    <dgm:pt modelId="{5D152D32-6DAF-4DA4-A0DB-8F071493342E}" type="sibTrans" cxnId="{BE83F711-84DB-47C8-9BED-FCDA64F03144}">
      <dgm:prSet/>
      <dgm:spPr/>
      <dgm:t>
        <a:bodyPr/>
        <a:lstStyle/>
        <a:p>
          <a:endParaRPr lang="en-US"/>
        </a:p>
      </dgm:t>
    </dgm:pt>
    <dgm:pt modelId="{2CC978CA-11A7-4363-9F7B-A1540DB72EDE}">
      <dgm:prSet/>
      <dgm:spPr/>
      <dgm:t>
        <a:bodyPr/>
        <a:lstStyle/>
        <a:p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trao</a:t>
          </a:r>
          <a:r>
            <a:rPr lang="en-US" dirty="0"/>
            <a:t> </a:t>
          </a:r>
          <a:r>
            <a:rPr lang="en-US" dirty="0" err="1"/>
            <a:t>đổi</a:t>
          </a:r>
          <a:r>
            <a:rPr lang="en-US" dirty="0"/>
            <a:t> item</a:t>
          </a:r>
        </a:p>
      </dgm:t>
    </dgm:pt>
    <dgm:pt modelId="{9B1704C9-079A-4E26-B361-720E46313FB6}" type="parTrans" cxnId="{B4F97CBA-DC95-467E-9F23-5EFFCBF690E9}">
      <dgm:prSet/>
      <dgm:spPr/>
      <dgm:t>
        <a:bodyPr/>
        <a:lstStyle/>
        <a:p>
          <a:endParaRPr lang="en-US"/>
        </a:p>
      </dgm:t>
    </dgm:pt>
    <dgm:pt modelId="{BD4404C3-6E19-414D-8791-ADD7D8D1596D}" type="sibTrans" cxnId="{B4F97CBA-DC95-467E-9F23-5EFFCBF690E9}">
      <dgm:prSet/>
      <dgm:spPr/>
      <dgm:t>
        <a:bodyPr/>
        <a:lstStyle/>
        <a:p>
          <a:endParaRPr lang="en-US"/>
        </a:p>
      </dgm:t>
    </dgm:pt>
    <dgm:pt modelId="{4F647C6F-4395-4B74-A9C5-6E39B8285781}">
      <dgm:prSet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liên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r>
            <a:rPr lang="en-US" dirty="0" err="1"/>
            <a:t>tốc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đánh</a:t>
          </a:r>
          <a:endParaRPr lang="en-US" dirty="0"/>
        </a:p>
      </dgm:t>
    </dgm:pt>
    <dgm:pt modelId="{AF5B58A1-14D1-46E7-B6FD-AA98F68CC111}" type="parTrans" cxnId="{44E4A184-7FD7-4352-ABA7-484F5A0824DF}">
      <dgm:prSet/>
      <dgm:spPr/>
      <dgm:t>
        <a:bodyPr/>
        <a:lstStyle/>
        <a:p>
          <a:endParaRPr lang="en-US"/>
        </a:p>
      </dgm:t>
    </dgm:pt>
    <dgm:pt modelId="{4871C9E5-2D27-4DC6-85E7-FCEDC9D79D4B}" type="sibTrans" cxnId="{44E4A184-7FD7-4352-ABA7-484F5A0824DF}">
      <dgm:prSet/>
      <dgm:spPr/>
      <dgm:t>
        <a:bodyPr/>
        <a:lstStyle/>
        <a:p>
          <a:endParaRPr lang="en-US"/>
        </a:p>
      </dgm:t>
    </dgm:pt>
    <dgm:pt modelId="{41CDA833-E411-41D8-8741-A777A3278E08}">
      <dgm:prSet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weapon advantage</a:t>
          </a:r>
        </a:p>
      </dgm:t>
    </dgm:pt>
    <dgm:pt modelId="{AF88A4AE-96C0-46DC-BD27-B399F365B499}" type="parTrans" cxnId="{E0D966D7-06D5-494E-BA71-D969A4B2FCAA}">
      <dgm:prSet/>
      <dgm:spPr/>
    </dgm:pt>
    <dgm:pt modelId="{FE45BD00-D425-4779-A3C6-42598FDCD1D4}" type="sibTrans" cxnId="{E0D966D7-06D5-494E-BA71-D969A4B2FCAA}">
      <dgm:prSet/>
      <dgm:spPr/>
    </dgm:pt>
    <dgm:pt modelId="{C99C296E-072B-46EC-8D38-96F1D6E7510A}" type="pres">
      <dgm:prSet presAssocID="{34B145BB-840C-4BD1-B644-05CF0708C839}" presName="linear" presStyleCnt="0">
        <dgm:presLayoutVars>
          <dgm:animLvl val="lvl"/>
          <dgm:resizeHandles val="exact"/>
        </dgm:presLayoutVars>
      </dgm:prSet>
      <dgm:spPr/>
    </dgm:pt>
    <dgm:pt modelId="{975978B1-69D2-4744-9D20-1767E1F33F7E}" type="pres">
      <dgm:prSet presAssocID="{F8F7C7B5-D53B-4332-9612-04619B60085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4E9F7D6-CB42-4FC0-9546-F4A27F4E3D0A}" type="pres">
      <dgm:prSet presAssocID="{BAD587BD-DFA3-4813-9A1E-D8909A8A93C1}" presName="spacer" presStyleCnt="0"/>
      <dgm:spPr/>
    </dgm:pt>
    <dgm:pt modelId="{4E7C302B-A2DB-4B28-8A88-8D291135C9B3}" type="pres">
      <dgm:prSet presAssocID="{EF3B59A2-AECC-41A2-8C00-725B1782825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E3B39BB-0AC4-436E-A2A0-B4775EC8B141}" type="pres">
      <dgm:prSet presAssocID="{8134D4DD-0A6B-495D-A6F0-C2D3C09163AA}" presName="spacer" presStyleCnt="0"/>
      <dgm:spPr/>
    </dgm:pt>
    <dgm:pt modelId="{C4D6695B-E1F9-4FDD-87DA-1A6BF4F1A03E}" type="pres">
      <dgm:prSet presAssocID="{4FD6FD4F-8F72-4107-93E1-77E853B4805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72DAB54-A5A3-4185-9CE7-626A807CB78C}" type="pres">
      <dgm:prSet presAssocID="{5D152D32-6DAF-4DA4-A0DB-8F071493342E}" presName="spacer" presStyleCnt="0"/>
      <dgm:spPr/>
    </dgm:pt>
    <dgm:pt modelId="{288FB7DD-106B-4A44-90FB-27FFF6B27D0C}" type="pres">
      <dgm:prSet presAssocID="{41CDA833-E411-41D8-8741-A777A3278E0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A7BFAC-337F-4ACF-B7FF-E80C69365F5C}" type="pres">
      <dgm:prSet presAssocID="{FE45BD00-D425-4779-A3C6-42598FDCD1D4}" presName="spacer" presStyleCnt="0"/>
      <dgm:spPr/>
    </dgm:pt>
    <dgm:pt modelId="{13A68582-C860-4EA9-A70E-E412EC98AE0A}" type="pres">
      <dgm:prSet presAssocID="{2CC978CA-11A7-4363-9F7B-A1540DB72ED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11086B3-C26A-440F-B93A-B409330902CA}" type="pres">
      <dgm:prSet presAssocID="{BD4404C3-6E19-414D-8791-ADD7D8D1596D}" presName="spacer" presStyleCnt="0"/>
      <dgm:spPr/>
    </dgm:pt>
    <dgm:pt modelId="{EC88C732-EBA9-4E90-9402-5E136B91E709}" type="pres">
      <dgm:prSet presAssocID="{4F647C6F-4395-4B74-A9C5-6E39B828578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1417E08-61D0-4E1C-A62F-D0B8B2607504}" type="presOf" srcId="{2CC978CA-11A7-4363-9F7B-A1540DB72EDE}" destId="{13A68582-C860-4EA9-A70E-E412EC98AE0A}" srcOrd="0" destOrd="0" presId="urn:microsoft.com/office/officeart/2005/8/layout/vList2"/>
    <dgm:cxn modelId="{BE83F711-84DB-47C8-9BED-FCDA64F03144}" srcId="{34B145BB-840C-4BD1-B644-05CF0708C839}" destId="{4FD6FD4F-8F72-4107-93E1-77E853B48056}" srcOrd="2" destOrd="0" parTransId="{2805A07E-984C-464C-ACE0-B06397608693}" sibTransId="{5D152D32-6DAF-4DA4-A0DB-8F071493342E}"/>
    <dgm:cxn modelId="{7792B515-BBDF-4246-88FF-50648C85C067}" type="presOf" srcId="{F8F7C7B5-D53B-4332-9612-04619B600851}" destId="{975978B1-69D2-4744-9D20-1767E1F33F7E}" srcOrd="0" destOrd="0" presId="urn:microsoft.com/office/officeart/2005/8/layout/vList2"/>
    <dgm:cxn modelId="{4E6ADB17-D157-4B5E-9CF3-22F74D51585F}" srcId="{34B145BB-840C-4BD1-B644-05CF0708C839}" destId="{F8F7C7B5-D53B-4332-9612-04619B600851}" srcOrd="0" destOrd="0" parTransId="{D511D55D-5AB5-4526-B4B8-74E448664214}" sibTransId="{BAD587BD-DFA3-4813-9A1E-D8909A8A93C1}"/>
    <dgm:cxn modelId="{E510C770-387A-4E07-95BA-608E707AFDDF}" type="presOf" srcId="{4FD6FD4F-8F72-4107-93E1-77E853B48056}" destId="{C4D6695B-E1F9-4FDD-87DA-1A6BF4F1A03E}" srcOrd="0" destOrd="0" presId="urn:microsoft.com/office/officeart/2005/8/layout/vList2"/>
    <dgm:cxn modelId="{FE864E54-2E1F-4BE4-9C5A-1A2510A1F178}" type="presOf" srcId="{EF3B59A2-AECC-41A2-8C00-725B17828258}" destId="{4E7C302B-A2DB-4B28-8A88-8D291135C9B3}" srcOrd="0" destOrd="0" presId="urn:microsoft.com/office/officeart/2005/8/layout/vList2"/>
    <dgm:cxn modelId="{44E4A184-7FD7-4352-ABA7-484F5A0824DF}" srcId="{34B145BB-840C-4BD1-B644-05CF0708C839}" destId="{4F647C6F-4395-4B74-A9C5-6E39B8285781}" srcOrd="5" destOrd="0" parTransId="{AF5B58A1-14D1-46E7-B6FD-AA98F68CC111}" sibTransId="{4871C9E5-2D27-4DC6-85E7-FCEDC9D79D4B}"/>
    <dgm:cxn modelId="{B3D890B5-358A-4FE8-BF98-E479BF542061}" type="presOf" srcId="{41CDA833-E411-41D8-8741-A777A3278E08}" destId="{288FB7DD-106B-4A44-90FB-27FFF6B27D0C}" srcOrd="0" destOrd="0" presId="urn:microsoft.com/office/officeart/2005/8/layout/vList2"/>
    <dgm:cxn modelId="{B4F97CBA-DC95-467E-9F23-5EFFCBF690E9}" srcId="{34B145BB-840C-4BD1-B644-05CF0708C839}" destId="{2CC978CA-11A7-4363-9F7B-A1540DB72EDE}" srcOrd="4" destOrd="0" parTransId="{9B1704C9-079A-4E26-B361-720E46313FB6}" sibTransId="{BD4404C3-6E19-414D-8791-ADD7D8D1596D}"/>
    <dgm:cxn modelId="{1AA2C0BA-0D68-4665-BF4E-A104539AE697}" type="presOf" srcId="{4F647C6F-4395-4B74-A9C5-6E39B8285781}" destId="{EC88C732-EBA9-4E90-9402-5E136B91E709}" srcOrd="0" destOrd="0" presId="urn:microsoft.com/office/officeart/2005/8/layout/vList2"/>
    <dgm:cxn modelId="{E0D966D7-06D5-494E-BA71-D969A4B2FCAA}" srcId="{34B145BB-840C-4BD1-B644-05CF0708C839}" destId="{41CDA833-E411-41D8-8741-A777A3278E08}" srcOrd="3" destOrd="0" parTransId="{AF88A4AE-96C0-46DC-BD27-B399F365B499}" sibTransId="{FE45BD00-D425-4779-A3C6-42598FDCD1D4}"/>
    <dgm:cxn modelId="{EC2FEBD9-EBF5-4695-9F67-9DDA89856D91}" type="presOf" srcId="{34B145BB-840C-4BD1-B644-05CF0708C839}" destId="{C99C296E-072B-46EC-8D38-96F1D6E7510A}" srcOrd="0" destOrd="0" presId="urn:microsoft.com/office/officeart/2005/8/layout/vList2"/>
    <dgm:cxn modelId="{6B5E3BF9-6D23-4980-9593-A8F59371722D}" srcId="{34B145BB-840C-4BD1-B644-05CF0708C839}" destId="{EF3B59A2-AECC-41A2-8C00-725B17828258}" srcOrd="1" destOrd="0" parTransId="{9844B172-AA8C-4DD7-95BB-F02052E06BD2}" sibTransId="{8134D4DD-0A6B-495D-A6F0-C2D3C09163AA}"/>
    <dgm:cxn modelId="{C1C172E1-CE38-4119-B5D9-42DE7A0280BC}" type="presParOf" srcId="{C99C296E-072B-46EC-8D38-96F1D6E7510A}" destId="{975978B1-69D2-4744-9D20-1767E1F33F7E}" srcOrd="0" destOrd="0" presId="urn:microsoft.com/office/officeart/2005/8/layout/vList2"/>
    <dgm:cxn modelId="{882FCA12-E4C3-46F3-8F65-5134D74BEC2E}" type="presParOf" srcId="{C99C296E-072B-46EC-8D38-96F1D6E7510A}" destId="{24E9F7D6-CB42-4FC0-9546-F4A27F4E3D0A}" srcOrd="1" destOrd="0" presId="urn:microsoft.com/office/officeart/2005/8/layout/vList2"/>
    <dgm:cxn modelId="{3A24D87F-9288-4DB0-BF34-FB736A1E6FA0}" type="presParOf" srcId="{C99C296E-072B-46EC-8D38-96F1D6E7510A}" destId="{4E7C302B-A2DB-4B28-8A88-8D291135C9B3}" srcOrd="2" destOrd="0" presId="urn:microsoft.com/office/officeart/2005/8/layout/vList2"/>
    <dgm:cxn modelId="{155E6741-59D9-4662-B221-2E0237113C79}" type="presParOf" srcId="{C99C296E-072B-46EC-8D38-96F1D6E7510A}" destId="{8E3B39BB-0AC4-436E-A2A0-B4775EC8B141}" srcOrd="3" destOrd="0" presId="urn:microsoft.com/office/officeart/2005/8/layout/vList2"/>
    <dgm:cxn modelId="{9BA41EE2-C734-4F0C-BB89-70E4D04482B5}" type="presParOf" srcId="{C99C296E-072B-46EC-8D38-96F1D6E7510A}" destId="{C4D6695B-E1F9-4FDD-87DA-1A6BF4F1A03E}" srcOrd="4" destOrd="0" presId="urn:microsoft.com/office/officeart/2005/8/layout/vList2"/>
    <dgm:cxn modelId="{3B0F0F80-DB38-4D01-AF2C-DED4E92D7D13}" type="presParOf" srcId="{C99C296E-072B-46EC-8D38-96F1D6E7510A}" destId="{572DAB54-A5A3-4185-9CE7-626A807CB78C}" srcOrd="5" destOrd="0" presId="urn:microsoft.com/office/officeart/2005/8/layout/vList2"/>
    <dgm:cxn modelId="{1328D5EA-C8BF-4919-BD3C-249DD4CC3D72}" type="presParOf" srcId="{C99C296E-072B-46EC-8D38-96F1D6E7510A}" destId="{288FB7DD-106B-4A44-90FB-27FFF6B27D0C}" srcOrd="6" destOrd="0" presId="urn:microsoft.com/office/officeart/2005/8/layout/vList2"/>
    <dgm:cxn modelId="{7B9BA27B-AC84-4D6E-9B73-19E0031B0F93}" type="presParOf" srcId="{C99C296E-072B-46EC-8D38-96F1D6E7510A}" destId="{FDA7BFAC-337F-4ACF-B7FF-E80C69365F5C}" srcOrd="7" destOrd="0" presId="urn:microsoft.com/office/officeart/2005/8/layout/vList2"/>
    <dgm:cxn modelId="{A57A8328-A5B6-4269-878D-1D8CE8DF4EA2}" type="presParOf" srcId="{C99C296E-072B-46EC-8D38-96F1D6E7510A}" destId="{13A68582-C860-4EA9-A70E-E412EC98AE0A}" srcOrd="8" destOrd="0" presId="urn:microsoft.com/office/officeart/2005/8/layout/vList2"/>
    <dgm:cxn modelId="{5280A63C-6852-447D-AFF1-447C5D402564}" type="presParOf" srcId="{C99C296E-072B-46EC-8D38-96F1D6E7510A}" destId="{311086B3-C26A-440F-B93A-B409330902CA}" srcOrd="9" destOrd="0" presId="urn:microsoft.com/office/officeart/2005/8/layout/vList2"/>
    <dgm:cxn modelId="{E45DC1EE-8C7A-4605-8646-0659CA9175B8}" type="presParOf" srcId="{C99C296E-072B-46EC-8D38-96F1D6E7510A}" destId="{EC88C732-EBA9-4E90-9402-5E136B91E70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6135F-BB02-4D31-B7DB-764B4C7FF577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AFE49-361D-427D-BD74-48A0BB663F97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Framework của Gameloft</a:t>
          </a:r>
        </a:p>
      </dsp:txBody>
      <dsp:txXfrm>
        <a:off x="0" y="0"/>
        <a:ext cx="6900512" cy="1384035"/>
      </dsp:txXfrm>
    </dsp:sp>
    <dsp:sp modelId="{B8ED0B0A-6F9D-40E7-B279-A5BF9D262D9D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B9D50-B977-4A4D-9165-59B37702357E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RPG Maker VX Ace để tạo sprite nhân vật trên map</a:t>
          </a:r>
        </a:p>
      </dsp:txBody>
      <dsp:txXfrm>
        <a:off x="0" y="1384035"/>
        <a:ext cx="6900512" cy="1384035"/>
      </dsp:txXfrm>
    </dsp:sp>
    <dsp:sp modelId="{41A688E4-4903-4617-8321-0CCBADAD4FB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775B-DF9A-4BC6-9400-3204CB7FB503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Sprite </a:t>
          </a:r>
          <a:r>
            <a:rPr lang="en-US" sz="3800" kern="1200" dirty="0" err="1"/>
            <a:t>chân</a:t>
          </a:r>
          <a:r>
            <a:rPr lang="en-US" sz="3800" kern="1200" dirty="0"/>
            <a:t> dung, </a:t>
          </a:r>
          <a:r>
            <a:rPr lang="en-US" sz="3800" kern="1200" dirty="0" err="1"/>
            <a:t>tilemap</a:t>
          </a:r>
          <a:r>
            <a:rPr lang="en-US" sz="3800" kern="1200" dirty="0"/>
            <a:t>, battle theme </a:t>
          </a:r>
          <a:r>
            <a:rPr lang="en-US" sz="3800" kern="1200" dirty="0" err="1"/>
            <a:t>lấy</a:t>
          </a:r>
          <a:r>
            <a:rPr lang="en-US" sz="3800" kern="1200" dirty="0"/>
            <a:t> </a:t>
          </a:r>
          <a:r>
            <a:rPr lang="en-US" sz="3800" kern="1200" dirty="0" err="1"/>
            <a:t>từ</a:t>
          </a:r>
          <a:r>
            <a:rPr lang="en-US" sz="3800" kern="1200" dirty="0"/>
            <a:t> game Fire Emblem</a:t>
          </a:r>
        </a:p>
      </dsp:txBody>
      <dsp:txXfrm>
        <a:off x="0" y="2768070"/>
        <a:ext cx="6900512" cy="1384035"/>
      </dsp:txXfrm>
    </dsp:sp>
    <dsp:sp modelId="{19ED78DB-400F-420B-B9B1-280308EACB3F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3C0C8-878F-42E1-82E9-2FF0960BE07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Một số asset free trên mạng</a:t>
          </a: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978B1-69D2-4744-9D20-1767E1F33F7E}">
      <dsp:nvSpPr>
        <dsp:cNvPr id="0" name=""/>
        <dsp:cNvSpPr/>
      </dsp:nvSpPr>
      <dsp:spPr>
        <a:xfrm>
          <a:off x="0" y="377693"/>
          <a:ext cx="6263640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Thêm</a:t>
          </a:r>
          <a:r>
            <a:rPr lang="en-US" sz="3000" kern="1200" dirty="0"/>
            <a:t> </a:t>
          </a:r>
          <a:r>
            <a:rPr lang="en-US" sz="3000" kern="1200" dirty="0" err="1"/>
            <a:t>các</a:t>
          </a:r>
          <a:r>
            <a:rPr lang="en-US" sz="3000" kern="1200" dirty="0"/>
            <a:t> </a:t>
          </a:r>
          <a:r>
            <a:rPr lang="en-US" sz="3000" kern="1200" dirty="0" err="1"/>
            <a:t>màn</a:t>
          </a:r>
          <a:r>
            <a:rPr lang="en-US" sz="3000" kern="1200" dirty="0"/>
            <a:t> </a:t>
          </a:r>
          <a:r>
            <a:rPr lang="en-US" sz="3000" kern="1200" dirty="0" err="1"/>
            <a:t>chơi</a:t>
          </a:r>
          <a:endParaRPr lang="en-US" sz="3000" kern="1200" dirty="0"/>
        </a:p>
      </dsp:txBody>
      <dsp:txXfrm>
        <a:off x="35125" y="412818"/>
        <a:ext cx="6193390" cy="649299"/>
      </dsp:txXfrm>
    </dsp:sp>
    <dsp:sp modelId="{4E7C302B-A2DB-4B28-8A88-8D291135C9B3}">
      <dsp:nvSpPr>
        <dsp:cNvPr id="0" name=""/>
        <dsp:cNvSpPr/>
      </dsp:nvSpPr>
      <dsp:spPr>
        <a:xfrm>
          <a:off x="0" y="1183643"/>
          <a:ext cx="6263640" cy="719549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Thêm</a:t>
          </a:r>
          <a:r>
            <a:rPr lang="en-US" sz="3000" kern="1200" dirty="0"/>
            <a:t> </a:t>
          </a:r>
          <a:r>
            <a:rPr lang="en-US" sz="3000" kern="1200" dirty="0" err="1"/>
            <a:t>hệ</a:t>
          </a:r>
          <a:r>
            <a:rPr lang="en-US" sz="3000" kern="1200" dirty="0"/>
            <a:t> </a:t>
          </a:r>
          <a:r>
            <a:rPr lang="en-US" sz="3000" kern="1200" dirty="0" err="1"/>
            <a:t>thống</a:t>
          </a:r>
          <a:r>
            <a:rPr lang="en-US" sz="3000" kern="1200" dirty="0"/>
            <a:t> </a:t>
          </a:r>
          <a:r>
            <a:rPr lang="en-US" sz="3000" kern="1200" dirty="0" err="1"/>
            <a:t>hội</a:t>
          </a:r>
          <a:r>
            <a:rPr lang="en-US" sz="3000" kern="1200" dirty="0"/>
            <a:t> </a:t>
          </a:r>
          <a:r>
            <a:rPr lang="en-US" sz="3000" kern="1200" dirty="0" err="1"/>
            <a:t>thoại</a:t>
          </a:r>
          <a:endParaRPr lang="en-US" sz="3000" kern="1200" dirty="0"/>
        </a:p>
      </dsp:txBody>
      <dsp:txXfrm>
        <a:off x="35125" y="1218768"/>
        <a:ext cx="6193390" cy="649299"/>
      </dsp:txXfrm>
    </dsp:sp>
    <dsp:sp modelId="{C4D6695B-E1F9-4FDD-87DA-1A6BF4F1A03E}">
      <dsp:nvSpPr>
        <dsp:cNvPr id="0" name=""/>
        <dsp:cNvSpPr/>
      </dsp:nvSpPr>
      <dsp:spPr>
        <a:xfrm>
          <a:off x="0" y="1989593"/>
          <a:ext cx="6263640" cy="719549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Cải</a:t>
          </a:r>
          <a:r>
            <a:rPr lang="en-US" sz="3000" kern="1200" dirty="0"/>
            <a:t> </a:t>
          </a:r>
          <a:r>
            <a:rPr lang="en-US" sz="3000" kern="1200" dirty="0" err="1"/>
            <a:t>thiện</a:t>
          </a:r>
          <a:r>
            <a:rPr lang="en-US" sz="3000" kern="1200" dirty="0"/>
            <a:t> AI</a:t>
          </a:r>
        </a:p>
      </dsp:txBody>
      <dsp:txXfrm>
        <a:off x="35125" y="2024718"/>
        <a:ext cx="6193390" cy="649299"/>
      </dsp:txXfrm>
    </dsp:sp>
    <dsp:sp modelId="{288FB7DD-106B-4A44-90FB-27FFF6B27D0C}">
      <dsp:nvSpPr>
        <dsp:cNvPr id="0" name=""/>
        <dsp:cNvSpPr/>
      </dsp:nvSpPr>
      <dsp:spPr>
        <a:xfrm>
          <a:off x="0" y="2795543"/>
          <a:ext cx="6263640" cy="719549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Thêm</a:t>
          </a:r>
          <a:r>
            <a:rPr lang="en-US" sz="3000" kern="1200" dirty="0"/>
            <a:t> weapon advantage</a:t>
          </a:r>
        </a:p>
      </dsp:txBody>
      <dsp:txXfrm>
        <a:off x="35125" y="2830668"/>
        <a:ext cx="6193390" cy="649299"/>
      </dsp:txXfrm>
    </dsp:sp>
    <dsp:sp modelId="{13A68582-C860-4EA9-A70E-E412EC98AE0A}">
      <dsp:nvSpPr>
        <dsp:cNvPr id="0" name=""/>
        <dsp:cNvSpPr/>
      </dsp:nvSpPr>
      <dsp:spPr>
        <a:xfrm>
          <a:off x="0" y="3601493"/>
          <a:ext cx="6263640" cy="719549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Hệ</a:t>
          </a:r>
          <a:r>
            <a:rPr lang="en-US" sz="3000" kern="1200" dirty="0"/>
            <a:t> </a:t>
          </a:r>
          <a:r>
            <a:rPr lang="en-US" sz="3000" kern="1200" dirty="0" err="1"/>
            <a:t>thống</a:t>
          </a:r>
          <a:r>
            <a:rPr lang="en-US" sz="3000" kern="1200" dirty="0"/>
            <a:t> </a:t>
          </a:r>
          <a:r>
            <a:rPr lang="en-US" sz="3000" kern="1200" dirty="0" err="1"/>
            <a:t>trao</a:t>
          </a:r>
          <a:r>
            <a:rPr lang="en-US" sz="3000" kern="1200" dirty="0"/>
            <a:t> </a:t>
          </a:r>
          <a:r>
            <a:rPr lang="en-US" sz="3000" kern="1200" dirty="0" err="1"/>
            <a:t>đổi</a:t>
          </a:r>
          <a:r>
            <a:rPr lang="en-US" sz="3000" kern="1200" dirty="0"/>
            <a:t> item</a:t>
          </a:r>
        </a:p>
      </dsp:txBody>
      <dsp:txXfrm>
        <a:off x="35125" y="3636618"/>
        <a:ext cx="6193390" cy="649299"/>
      </dsp:txXfrm>
    </dsp:sp>
    <dsp:sp modelId="{EC88C732-EBA9-4E90-9402-5E136B91E709}">
      <dsp:nvSpPr>
        <dsp:cNvPr id="0" name=""/>
        <dsp:cNvSpPr/>
      </dsp:nvSpPr>
      <dsp:spPr>
        <a:xfrm>
          <a:off x="0" y="4407443"/>
          <a:ext cx="6263640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Thêm</a:t>
          </a:r>
          <a:r>
            <a:rPr lang="en-US" sz="3000" kern="1200" dirty="0"/>
            <a:t> </a:t>
          </a:r>
          <a:r>
            <a:rPr lang="en-US" sz="3000" kern="1200" dirty="0" err="1"/>
            <a:t>tính</a:t>
          </a:r>
          <a:r>
            <a:rPr lang="en-US" sz="3000" kern="1200" dirty="0"/>
            <a:t> </a:t>
          </a:r>
          <a:r>
            <a:rPr lang="en-US" sz="3000" kern="1200" dirty="0" err="1"/>
            <a:t>năng</a:t>
          </a:r>
          <a:r>
            <a:rPr lang="en-US" sz="3000" kern="1200" dirty="0"/>
            <a:t> </a:t>
          </a:r>
          <a:r>
            <a:rPr lang="en-US" sz="3000" kern="1200" dirty="0" err="1"/>
            <a:t>liên</a:t>
          </a:r>
          <a:r>
            <a:rPr lang="en-US" sz="3000" kern="1200" dirty="0"/>
            <a:t> </a:t>
          </a:r>
          <a:r>
            <a:rPr lang="en-US" sz="3000" kern="1200" dirty="0" err="1"/>
            <a:t>quan</a:t>
          </a:r>
          <a:r>
            <a:rPr lang="en-US" sz="3000" kern="1200" dirty="0"/>
            <a:t> </a:t>
          </a:r>
          <a:r>
            <a:rPr lang="en-US" sz="3000" kern="1200" dirty="0" err="1"/>
            <a:t>tốc</a:t>
          </a:r>
          <a:r>
            <a:rPr lang="en-US" sz="3000" kern="1200" dirty="0"/>
            <a:t> </a:t>
          </a:r>
          <a:r>
            <a:rPr lang="en-US" sz="3000" kern="1200" dirty="0" err="1"/>
            <a:t>độ</a:t>
          </a:r>
          <a:r>
            <a:rPr lang="en-US" sz="3000" kern="1200" dirty="0"/>
            <a:t> </a:t>
          </a:r>
          <a:r>
            <a:rPr lang="en-US" sz="3000" kern="1200" dirty="0" err="1"/>
            <a:t>đánh</a:t>
          </a:r>
          <a:endParaRPr lang="en-US" sz="3000" kern="1200" dirty="0"/>
        </a:p>
      </dsp:txBody>
      <dsp:txXfrm>
        <a:off x="35125" y="4442568"/>
        <a:ext cx="6193390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C4F4-AD7D-4F35-995E-11B832FF1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96AED-DFE3-4400-A5C7-753C346C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B0DB6-AF5C-4232-9062-D16320E4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C7E-5A93-4BC7-A6E3-8D49BBB3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10D6E-4A0C-417B-BDC0-83B90F6A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2ED8-823A-4493-8669-CD46E30B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31B19-69F6-43B3-B683-29A746B07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2839-2B0D-4C77-A539-FF83F0B1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4709-781D-4302-9897-5A5EDD81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5544-5E61-4B35-9319-9D9702D9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1F389-76C9-4B90-AEF0-D81665073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36FED-A1B8-4C0E-AC5B-BA45EEB2A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DCCF-DE7A-42A3-960D-743A948E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440B-122B-4E26-B7F5-85E214CD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56C0-FCBE-407B-99C9-0483E7A7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8C5C-9749-4E0B-A6DC-1D56C9DC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DA89-B761-4E46-B7AB-0D411D0E1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C3D7-ED99-44E1-96CB-38EB2C5E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B7BE9-871C-442E-B918-6CCC7794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E531F-46D7-407E-9218-733AF601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300C-4256-4121-9C5A-EC34F296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6DFEB-F334-49F8-A965-0172F156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239A5-75FE-4A4F-AB9C-9C9DCD0D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0EA2-1498-499A-AC56-2701B8A1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E5A7-FF5D-43EB-98B4-E93A3843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B60C-3D20-4747-B798-3E05497A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CE2E-C9A7-472B-B638-6D8F67CC0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BE3F4-98C6-40A4-92F9-78840F2F6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C791D-324E-456B-8C2A-F3930C2B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E6117-B3D5-448E-80F2-8A64570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6BECF-31F6-4057-8B9F-3475957F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66A-8B3E-48E8-BA25-754AEA7D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C5F09-4A4B-497F-80CC-E1A3682B7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1CAAD-8E30-4ED4-8800-BA35D6D18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E1E60-5E05-4C4D-8BB3-9703A3A46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BE62B-E908-45AB-BD09-5445648B1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F4FE7-6F08-46D6-8CCF-38F903E7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87A70-CD6C-474C-A489-BCA6D837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77495-4BA1-4426-A2C2-96EB5CB2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9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C912-D226-4646-AA4B-761692A1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24B33-C47E-40B7-B151-2C6D128E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1341-D1A6-4D28-98BD-2628E484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36C42-59F2-41D0-8700-3FC78A8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3179B-5AD3-4670-986D-1B1B659A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3489B-73EA-48DE-81F2-0F98E37E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0426-3B91-4E88-BA71-3D523831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9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4219-89EF-4801-AC0C-0CBF5FBE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E332-7F18-49E4-99C6-E9004BA7A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BC6BE-A708-45D9-A637-47275F5F4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77D9B-16F8-4CBB-93E2-FC554F86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6CAB1-B172-40F6-8695-8FF09DBA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8138B-E8DF-4EAF-BDB7-03DCD1DC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0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A2C6-E456-4062-B70A-11295EDA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14C0-FC24-49AF-8B87-1F4DDD58A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D1382-884D-47CF-B14C-3888894E0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228A1-C0EC-4B1D-87B4-5F922787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DB24D-56DF-40B5-9CAA-2572E2BE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F8E1B-85CF-46C2-8317-E0CD4792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C1B0B-4F51-421A-8E20-04BC57F8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418AC-3B2D-4739-848A-C947547C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DE51-F846-4875-BB03-8639BA765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78EE0-42D5-4850-AD7C-E05F61AD387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FBF0-F8D7-4144-A092-B254FA19F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B09C8-2AC6-4508-8688-547E02CD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7A8EA-1B33-4657-A97D-0C7BDDF66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418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CA245-3FB0-41AC-BAEA-7E31FE185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344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Ice Emblem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BC921-5C44-4145-80DE-6A3EC75A5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2800"/>
            <a:ext cx="9144000" cy="19049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Vương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Tiến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0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1A5D02-AFAE-4479-BD33-51C396E3F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64919-9DB7-4403-AB54-64515921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Khó khăn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9EEA-917C-42BC-8EEF-FB52FF3BF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do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phức</a:t>
            </a:r>
            <a:r>
              <a:rPr lang="en-US" sz="1800" dirty="0"/>
              <a:t> </a:t>
            </a:r>
            <a:r>
              <a:rPr lang="en-US" sz="1800" dirty="0" err="1"/>
              <a:t>tạp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</a:t>
            </a:r>
            <a:r>
              <a:rPr lang="en-US" sz="1800" dirty="0" err="1"/>
              <a:t>dự</a:t>
            </a:r>
            <a:r>
              <a:rPr lang="en-US" sz="1800" dirty="0"/>
              <a:t> </a:t>
            </a:r>
            <a:r>
              <a:rPr lang="en-US" sz="1800" dirty="0" err="1"/>
              <a:t>đoán</a:t>
            </a:r>
            <a:endParaRPr lang="en-US" sz="1800" dirty="0"/>
          </a:p>
          <a:p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biết</a:t>
            </a:r>
            <a:r>
              <a:rPr lang="en-US" sz="1800" dirty="0"/>
              <a:t> </a:t>
            </a:r>
            <a:r>
              <a:rPr lang="en-US" sz="1800" dirty="0" err="1"/>
              <a:t>hết</a:t>
            </a:r>
            <a:r>
              <a:rPr lang="en-US" sz="1800" dirty="0"/>
              <a:t>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thứ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framework </a:t>
            </a:r>
            <a:r>
              <a:rPr lang="en-US" sz="1800" dirty="0" err="1"/>
              <a:t>nên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tận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hết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993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B5B9F-D3F5-4B65-8314-0B809D77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Tính năng mở rộng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B7E6C8-D998-2892-605F-6DE72D654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4164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35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F54F4-ECB9-4D61-9D93-6E926A361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52" b="76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25D57-3646-491A-8EB7-7E28245B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Nội</a:t>
            </a:r>
            <a:r>
              <a:rPr lang="en-US" sz="5400" dirty="0"/>
              <a:t> dung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EB01-BAE5-43A7-849C-9E09A10E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</a:p>
          <a:p>
            <a:pPr marL="514350" indent="-514350">
              <a:buAutoNum type="arabicPeriod"/>
            </a:pP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cụ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màn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 game</a:t>
            </a:r>
          </a:p>
          <a:p>
            <a:pPr marL="514350" indent="-514350">
              <a:buAutoNum type="arabicPeriod"/>
            </a:pPr>
            <a:r>
              <a:rPr lang="en-US" sz="2200" dirty="0"/>
              <a:t>Demo</a:t>
            </a:r>
          </a:p>
          <a:p>
            <a:pPr marL="514350" indent="-514350">
              <a:buAutoNum type="arabicPeriod"/>
            </a:pPr>
            <a:r>
              <a:rPr lang="en-US" sz="2200" dirty="0" err="1"/>
              <a:t>Khó</a:t>
            </a:r>
            <a:r>
              <a:rPr lang="en-US" sz="2200" dirty="0"/>
              <a:t> </a:t>
            </a:r>
            <a:r>
              <a:rPr lang="en-US" sz="2200" dirty="0" err="1"/>
              <a:t>khăn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mở</a:t>
            </a:r>
            <a:r>
              <a:rPr lang="en-US" sz="2200" dirty="0"/>
              <a:t> </a:t>
            </a:r>
            <a:r>
              <a:rPr lang="en-US" sz="2200" dirty="0" err="1"/>
              <a:t>rộng</a:t>
            </a:r>
            <a:endParaRPr lang="en-US" sz="2200" dirty="0"/>
          </a:p>
        </p:txBody>
      </p:sp>
      <p:pic>
        <p:nvPicPr>
          <p:cNvPr id="4" name="Picture 3" descr="A mountain with snow&#10;&#10;Description automatically generated with low confidence">
            <a:extLst>
              <a:ext uri="{FF2B5EF4-FFF2-40B4-BE49-F238E27FC236}">
                <a16:creationId xmlns:a16="http://schemas.microsoft.com/office/drawing/2014/main" id="{76191FA5-8357-496E-B8CB-6113A29D9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6" r="121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57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096C4-3DB9-433D-AA25-47A36C8D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Ý tưởng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5DBF-3DC5-44D0-9460-77FA1737C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69280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Dựa trên series Fire Emblem (đặc biệt là các phần trên hệ máy GBA)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C48420-0411-4D1E-B3DA-4B7F94EF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7" b="5113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AD727F-E7AE-47CF-ACBA-A6AE5FB05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8" b="-3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6063B-D580-4ABC-AA25-2D2E1F9B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Công cụ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1DC2E95-F5D6-86B3-F700-D50AD1EF9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56042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368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F0891-AD10-4B81-A9F5-37797EB2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Menu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3E2C9-9BEC-4B7E-A43C-5C8334C46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63"/>
          <a:stretch/>
        </p:blipFill>
        <p:spPr>
          <a:xfrm>
            <a:off x="4654296" y="923925"/>
            <a:ext cx="7214616" cy="52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EA956-6B8D-4818-AD6A-D16A3DF0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F8D2-DE90-42AE-8A35-7C009955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" r="-2" b="-2"/>
          <a:stretch/>
        </p:blipFill>
        <p:spPr>
          <a:xfrm>
            <a:off x="198744" y="2066925"/>
            <a:ext cx="5803323" cy="4233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F6AD5-64B4-4AC4-86DA-E71856925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4" r="-2" b="243"/>
          <a:stretch/>
        </p:blipFill>
        <p:spPr>
          <a:xfrm>
            <a:off x="6200812" y="2061631"/>
            <a:ext cx="5803323" cy="42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3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C330-F700-496F-987C-3D2AF5D4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Battle Screen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CB75227-D321-4D66-A8D4-997FF725C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2"/>
          <a:stretch/>
        </p:blipFill>
        <p:spPr>
          <a:xfrm>
            <a:off x="872356" y="2421924"/>
            <a:ext cx="5098869" cy="371114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643BCC-9635-483A-824F-86342BA51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"/>
          <a:stretch/>
        </p:blipFill>
        <p:spPr>
          <a:xfrm>
            <a:off x="6245318" y="2421924"/>
            <a:ext cx="5073337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A81C6-0EC3-4FA6-B1EB-D84C7F7C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Info Screen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20F8643-55A1-4F54-A136-849247B9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1" y="2421924"/>
            <a:ext cx="5049178" cy="371114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8E84A7E-6D51-45EB-AA9A-091F661F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97" y="2421924"/>
            <a:ext cx="5049178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3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36D21-ECB9-4A21-A529-E3E7E0B3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928612A1-3626-2D1B-2DD9-717DCD60C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0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147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Ice Emblem</vt:lpstr>
      <vt:lpstr>Nội dung</vt:lpstr>
      <vt:lpstr>Ý tưởng</vt:lpstr>
      <vt:lpstr>Công cụ</vt:lpstr>
      <vt:lpstr>Menu</vt:lpstr>
      <vt:lpstr>Level Map</vt:lpstr>
      <vt:lpstr>Battle Screen</vt:lpstr>
      <vt:lpstr>Info Screen</vt:lpstr>
      <vt:lpstr>DEMO</vt:lpstr>
      <vt:lpstr>Khó khăn</vt:lpstr>
      <vt:lpstr>Tính năng mở rộng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Emblem</dc:title>
  <dc:creator>VUONG TIEN BAO 20193991</dc:creator>
  <cp:lastModifiedBy>VUONG TIEN BAO 20193991</cp:lastModifiedBy>
  <cp:revision>10</cp:revision>
  <dcterms:created xsi:type="dcterms:W3CDTF">2022-04-13T00:34:19Z</dcterms:created>
  <dcterms:modified xsi:type="dcterms:W3CDTF">2022-04-21T00:53:14Z</dcterms:modified>
</cp:coreProperties>
</file>